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7" r:id="rId3"/>
    <p:sldId id="258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8" r:id="rId21"/>
    <p:sldId id="277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48" d="100"/>
          <a:sy n="48" d="100"/>
        </p:scale>
        <p:origin x="-1932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87962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ta-IN" sz="3600" dirty="0" smtClean="0">
                <a:solidFill>
                  <a:srgbClr val="002060"/>
                </a:solidFill>
              </a:rPr>
              <a:t>தொடக்கநிலை </a:t>
            </a:r>
            <a:br>
              <a:rPr lang="ta-IN" sz="3600" dirty="0" smtClean="0">
                <a:solidFill>
                  <a:srgbClr val="002060"/>
                </a:solidFill>
              </a:rPr>
            </a:br>
            <a:r>
              <a:rPr lang="ta-IN" sz="3600" dirty="0" smtClean="0">
                <a:solidFill>
                  <a:srgbClr val="002060"/>
                </a:solidFill>
              </a:rPr>
              <a:t>அறிவியல்</a:t>
            </a:r>
            <a:br>
              <a:rPr lang="ta-IN" sz="3600" dirty="0" smtClean="0">
                <a:solidFill>
                  <a:srgbClr val="002060"/>
                </a:solidFill>
              </a:rPr>
            </a:br>
            <a:r>
              <a:rPr lang="ta-IN" sz="3600" dirty="0" smtClean="0">
                <a:solidFill>
                  <a:srgbClr val="002060"/>
                </a:solidFill>
              </a:rPr>
              <a:t>வகுப்பு – </a:t>
            </a:r>
            <a:r>
              <a:rPr lang="en-US" sz="3600" dirty="0" smtClean="0">
                <a:solidFill>
                  <a:srgbClr val="002060"/>
                </a:solidFill>
              </a:rPr>
              <a:t>4  &amp; 5</a:t>
            </a:r>
            <a:br>
              <a:rPr lang="en-US" sz="3600" dirty="0" smtClean="0">
                <a:solidFill>
                  <a:srgbClr val="002060"/>
                </a:solidFill>
              </a:rPr>
            </a:br>
            <a:r>
              <a:rPr lang="ta-IN" sz="3600" dirty="0" smtClean="0">
                <a:solidFill>
                  <a:srgbClr val="002060"/>
                </a:solidFill>
              </a:rPr>
              <a:t>(இரண்டாம் பருவம்)</a:t>
            </a:r>
            <a:endParaRPr lang="en-US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a-IN" sz="2400" dirty="0" smtClean="0"/>
              <a:t>அலகு 2 கற்றல் நோக்கங்கள்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143000"/>
            <a:ext cx="7162800" cy="4984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ta-IN" sz="3200" dirty="0" smtClean="0"/>
              <a:t>அலகு 3 கற்றல் நோக்கங்கள்</a:t>
            </a:r>
            <a:endParaRPr lang="en-US" sz="3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676400"/>
            <a:ext cx="7315200" cy="4487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a-IN" sz="3200" dirty="0" smtClean="0"/>
              <a:t>சிந்தித்து விடையளி</a:t>
            </a:r>
            <a:endParaRPr lang="en-US" sz="32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3046" y="1481138"/>
            <a:ext cx="6717908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dirty="0" smtClean="0"/>
              <a:t>விழுமியம் சார்ந்த கற்றல்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481138"/>
            <a:ext cx="66294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dirty="0" smtClean="0"/>
              <a:t>நீரின் மூன்று நிலைகள்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59491" y="1481138"/>
            <a:ext cx="7025018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a-IN" sz="2800" dirty="0" smtClean="0"/>
              <a:t>நீர் நிலை மாற்றம் – செய்து கற்போம் </a:t>
            </a:r>
            <a:endParaRPr lang="en-US" sz="28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64769" y="1481138"/>
            <a:ext cx="7214461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dirty="0" smtClean="0"/>
              <a:t>நீர் சுழற்சி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05179"/>
            <a:ext cx="8229600" cy="4277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dirty="0" smtClean="0"/>
              <a:t>மழை நீர் சேகரிப்பு</a:t>
            </a:r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481138"/>
            <a:ext cx="70104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a-IN" sz="3200" dirty="0" smtClean="0"/>
              <a:t>செய்து கற்போம்</a:t>
            </a:r>
            <a:endParaRPr lang="en-US" sz="32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92513"/>
            <a:ext cx="8229600" cy="4303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a-IN" sz="3200" dirty="0" smtClean="0"/>
              <a:t>தாவரங்களின் வகைப்பாடு</a:t>
            </a:r>
            <a:endParaRPr lang="en-US" sz="32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13016" y="1481138"/>
            <a:ext cx="7117967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761999" y="914400"/>
          <a:ext cx="7848601" cy="451104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4351700"/>
                <a:gridCol w="3496901"/>
              </a:tblGrid>
              <a:tr h="455655">
                <a:tc>
                  <a:txBody>
                    <a:bodyPr/>
                    <a:lstStyle/>
                    <a:p>
                      <a:pPr algn="ctr"/>
                      <a:r>
                        <a:rPr lang="ta-IN" sz="2400" dirty="0" smtClean="0"/>
                        <a:t>வகுப்பு  </a:t>
                      </a:r>
                      <a:r>
                        <a:rPr lang="en-US" sz="2400" dirty="0" smtClean="0"/>
                        <a:t>4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a-IN" sz="2400" dirty="0" smtClean="0"/>
                        <a:t>வகுப்பு  </a:t>
                      </a:r>
                      <a:r>
                        <a:rPr lang="en-US" sz="2400" dirty="0" smtClean="0"/>
                        <a:t> 5</a:t>
                      </a:r>
                      <a:endParaRPr lang="en-US" sz="2400" dirty="0"/>
                    </a:p>
                  </a:txBody>
                  <a:tcPr/>
                </a:tc>
              </a:tr>
              <a:tr h="4040145">
                <a:tc>
                  <a:txBody>
                    <a:bodyPr/>
                    <a:lstStyle/>
                    <a:p>
                      <a:endParaRPr lang="en-US" sz="1800" dirty="0" smtClean="0"/>
                    </a:p>
                    <a:p>
                      <a:pPr marL="344488" indent="-344488">
                        <a:buFont typeface="Wingdings" pitchFamily="2" charset="2"/>
                        <a:buChar char="v"/>
                      </a:pPr>
                      <a:r>
                        <a:rPr lang="ta-IN" sz="1600" baseline="0" dirty="0" smtClean="0"/>
                        <a:t>சமைக்காத மற்றும் சமைத்த உணவு</a:t>
                      </a:r>
                      <a:endParaRPr lang="en-US" sz="1600" baseline="0" dirty="0" smtClean="0"/>
                    </a:p>
                    <a:p>
                      <a:pPr marL="344488" indent="-344488">
                        <a:buFont typeface="Wingdings" pitchFamily="2" charset="2"/>
                        <a:buChar char="v"/>
                      </a:pPr>
                      <a:endParaRPr lang="ta-IN" sz="1600" baseline="0" dirty="0" smtClean="0"/>
                    </a:p>
                    <a:p>
                      <a:pPr marL="344488" indent="-344488">
                        <a:buFont typeface="Wingdings" pitchFamily="2" charset="2"/>
                        <a:buChar char="v"/>
                      </a:pPr>
                      <a:r>
                        <a:rPr lang="ta-IN" sz="1600" baseline="0" dirty="0" smtClean="0"/>
                        <a:t>சமைக்கும் </a:t>
                      </a:r>
                      <a:endParaRPr lang="en-US" sz="1600" baseline="0" dirty="0" smtClean="0"/>
                    </a:p>
                    <a:p>
                      <a:pPr marL="344488" indent="-344488">
                        <a:buFont typeface="Wingdings" pitchFamily="2" charset="2"/>
                        <a:buNone/>
                      </a:pPr>
                      <a:r>
                        <a:rPr lang="en-US" sz="1600" baseline="0" dirty="0" smtClean="0"/>
                        <a:t>       </a:t>
                      </a:r>
                      <a:r>
                        <a:rPr lang="ta-IN" sz="1600" baseline="0" dirty="0" smtClean="0"/>
                        <a:t>முறைகள்</a:t>
                      </a:r>
                      <a:endParaRPr lang="en-US" sz="1600" baseline="0" dirty="0" smtClean="0"/>
                    </a:p>
                    <a:p>
                      <a:pPr marL="344488" indent="-344488">
                        <a:buFont typeface="Wingdings" pitchFamily="2" charset="2"/>
                        <a:buNone/>
                      </a:pPr>
                      <a:endParaRPr lang="ta-IN" sz="1600" baseline="0" dirty="0" smtClean="0"/>
                    </a:p>
                    <a:p>
                      <a:pPr marL="344488" indent="-344488">
                        <a:buFont typeface="Wingdings" pitchFamily="2" charset="2"/>
                        <a:buChar char="v"/>
                      </a:pPr>
                      <a:r>
                        <a:rPr lang="ta-IN" sz="1600" baseline="0" dirty="0" smtClean="0"/>
                        <a:t>சமையல் பாத்திரங்கள்</a:t>
                      </a:r>
                      <a:endParaRPr lang="en-US" sz="1600" baseline="0" dirty="0" smtClean="0"/>
                    </a:p>
                    <a:p>
                      <a:pPr marL="344488" indent="-344488">
                        <a:buFont typeface="Wingdings" pitchFamily="2" charset="2"/>
                        <a:buChar char="v"/>
                      </a:pPr>
                      <a:endParaRPr lang="ta-IN" sz="1600" baseline="0" dirty="0" smtClean="0"/>
                    </a:p>
                    <a:p>
                      <a:pPr marL="344488" indent="-344488">
                        <a:buFont typeface="Wingdings" pitchFamily="2" charset="2"/>
                        <a:buChar char="v"/>
                      </a:pPr>
                      <a:r>
                        <a:rPr lang="ta-IN" sz="1600" baseline="0" dirty="0" smtClean="0"/>
                        <a:t>சுகாதார உணவு</a:t>
                      </a:r>
                      <a:endParaRPr lang="en-US" sz="1600" baseline="0" dirty="0" smtClean="0"/>
                    </a:p>
                    <a:p>
                      <a:pPr marL="344488" indent="-344488">
                        <a:buFont typeface="Wingdings" pitchFamily="2" charset="2"/>
                        <a:buNone/>
                      </a:pPr>
                      <a:endParaRPr lang="ta-IN" sz="1600" baseline="0" dirty="0" smtClean="0"/>
                    </a:p>
                    <a:p>
                      <a:pPr marL="344488" indent="-344488">
                        <a:buFont typeface="Wingdings" pitchFamily="2" charset="2"/>
                        <a:buChar char="v"/>
                      </a:pPr>
                      <a:r>
                        <a:rPr lang="ta-IN" sz="1600" baseline="0" dirty="0" smtClean="0"/>
                        <a:t>உடல் நலம் குறைவின்பொது உண்ணும் உணவு</a:t>
                      </a:r>
                      <a:endParaRPr lang="en-US" sz="1600" baseline="0" dirty="0" smtClean="0"/>
                    </a:p>
                    <a:p>
                      <a:pPr marL="344488" indent="-344488">
                        <a:buFont typeface="Wingdings" pitchFamily="2" charset="2"/>
                        <a:buChar char="v"/>
                      </a:pPr>
                      <a:endParaRPr lang="ta-IN" sz="1600" baseline="0" dirty="0" smtClean="0"/>
                    </a:p>
                    <a:p>
                      <a:pPr marL="344488" indent="-344488">
                        <a:buFont typeface="Wingdings" pitchFamily="2" charset="2"/>
                        <a:buChar char="v"/>
                      </a:pPr>
                      <a:r>
                        <a:rPr lang="ta-IN" sz="1600" baseline="0" dirty="0" smtClean="0"/>
                        <a:t>உணவை வீணாக்கமை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4488" indent="-344488">
                        <a:buFont typeface="Wingdings" pitchFamily="2" charset="2"/>
                        <a:buChar char="v"/>
                      </a:pPr>
                      <a:r>
                        <a:rPr lang="ta-IN" sz="1800" baseline="0" dirty="0" smtClean="0"/>
                        <a:t>உணவு பதப்படுத்துதல் மற்றும் கெட்டுப்போதல் </a:t>
                      </a:r>
                      <a:endParaRPr lang="en-US" sz="1800" baseline="0" dirty="0" smtClean="0"/>
                    </a:p>
                    <a:p>
                      <a:pPr marL="344488" indent="-344488">
                        <a:buFont typeface="Wingdings" pitchFamily="2" charset="2"/>
                        <a:buNone/>
                      </a:pPr>
                      <a:endParaRPr lang="ta-IN" sz="1800" baseline="0" dirty="0" smtClean="0"/>
                    </a:p>
                    <a:p>
                      <a:pPr marL="344488" indent="-344488">
                        <a:buFont typeface="Wingdings" pitchFamily="2" charset="2"/>
                        <a:buChar char="v"/>
                      </a:pPr>
                      <a:r>
                        <a:rPr lang="ta-IN" sz="1800" baseline="0" dirty="0" smtClean="0"/>
                        <a:t>சமையலறைப் பாதுகாப்பு </a:t>
                      </a:r>
                      <a:endParaRPr lang="en-US" sz="1800" baseline="0" dirty="0" smtClean="0"/>
                    </a:p>
                    <a:p>
                      <a:pPr marL="344488" indent="-344488">
                        <a:buFont typeface="Wingdings" pitchFamily="2" charset="2"/>
                        <a:buNone/>
                      </a:pPr>
                      <a:endParaRPr lang="ta-IN" sz="1800" baseline="0" dirty="0" smtClean="0"/>
                    </a:p>
                    <a:p>
                      <a:pPr marL="344488" indent="-344488">
                        <a:buFont typeface="Wingdings" pitchFamily="2" charset="2"/>
                        <a:buChar char="v"/>
                      </a:pPr>
                      <a:r>
                        <a:rPr lang="ta-IN" sz="1800" baseline="0" dirty="0" smtClean="0"/>
                        <a:t>உணவுக் கூம்பு</a:t>
                      </a:r>
                    </a:p>
                    <a:p>
                      <a:endParaRPr lang="en-US" sz="1800" baseline="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ta-IN" sz="2400" dirty="0" smtClean="0"/>
              <a:t>அலகு 1 - உணவு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dirty="0" smtClean="0"/>
              <a:t>மலரின் பாகங்கள்</a:t>
            </a:r>
            <a:endParaRPr lang="en-US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571" y="1529833"/>
            <a:ext cx="6142858" cy="442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dirty="0" smtClean="0"/>
              <a:t>பருவகால மலர்கள்</a:t>
            </a:r>
            <a:endParaRPr lang="en-US" dirty="0"/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481138"/>
            <a:ext cx="72390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1066801"/>
            <a:ext cx="7543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a-IN" sz="3600" b="1" dirty="0" smtClean="0"/>
              <a:t>தொடக்கநிலை – அறிவியல்  </a:t>
            </a:r>
            <a:br>
              <a:rPr lang="ta-IN" sz="3600" b="1" dirty="0" smtClean="0"/>
            </a:br>
            <a:r>
              <a:rPr lang="ta-IN" sz="4000" b="1" dirty="0" smtClean="0"/>
              <a:t>வகுப்பு –  5</a:t>
            </a:r>
          </a:p>
          <a:p>
            <a:pPr algn="ctr">
              <a:lnSpc>
                <a:spcPct val="150000"/>
              </a:lnSpc>
            </a:pPr>
            <a:r>
              <a:rPr lang="ta-IN" sz="3600" b="1" dirty="0" smtClean="0"/>
              <a:t>இரண்டாம்</a:t>
            </a:r>
            <a:r>
              <a:rPr lang="ta-IN" sz="3200" b="1" dirty="0" smtClean="0"/>
              <a:t> பருவம்</a:t>
            </a:r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a-IN" sz="3200" dirty="0" smtClean="0"/>
              <a:t>அலகு 1 கற்றல் நோக்கங்கள்</a:t>
            </a:r>
            <a:endParaRPr lang="en-US" sz="3200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1481138"/>
            <a:ext cx="7086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a-IN" sz="3600" dirty="0" smtClean="0"/>
              <a:t>அலகு 2 கற்றல் நோக்கங்கள்</a:t>
            </a:r>
            <a:endParaRPr lang="en-US" sz="3600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1481138"/>
            <a:ext cx="7696199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a-IN" sz="3600" dirty="0" smtClean="0"/>
              <a:t>அலகு 3 கற்றல் நோக்கங்கள்</a:t>
            </a:r>
            <a:endParaRPr lang="en-US" sz="3600" dirty="0"/>
          </a:p>
        </p:txBody>
      </p:sp>
      <p:pic>
        <p:nvPicPr>
          <p:cNvPr id="1946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481138"/>
            <a:ext cx="69342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dirty="0" smtClean="0"/>
              <a:t>உணவு கூம்பு</a:t>
            </a:r>
            <a:endParaRPr lang="en-US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88386" y="1481138"/>
            <a:ext cx="5203014" cy="493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838200"/>
            <a:ext cx="8077200" cy="516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66800" y="304800"/>
            <a:ext cx="571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a-IN" sz="2800" dirty="0" smtClean="0"/>
              <a:t>நீர் மேலாண்மை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dirty="0" smtClean="0"/>
              <a:t>நன்னீர் மேலாண்மை</a:t>
            </a:r>
            <a:endParaRPr lang="en-US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1447800"/>
            <a:ext cx="7239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dirty="0" smtClean="0"/>
              <a:t>கழிவு நீர் மேலாண்மை</a:t>
            </a:r>
            <a:endParaRPr lang="en-US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481138"/>
            <a:ext cx="6476999" cy="507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914400" y="914400"/>
          <a:ext cx="7696200" cy="419100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3335020"/>
                <a:gridCol w="4361180"/>
              </a:tblGrid>
              <a:tr h="483126">
                <a:tc>
                  <a:txBody>
                    <a:bodyPr/>
                    <a:lstStyle/>
                    <a:p>
                      <a:pPr algn="ctr"/>
                      <a:r>
                        <a:rPr lang="ta-IN" sz="2400" dirty="0" smtClean="0"/>
                        <a:t>வகுப்பு </a:t>
                      </a:r>
                      <a:r>
                        <a:rPr lang="en-US" sz="2400" dirty="0" smtClean="0"/>
                        <a:t>4</a:t>
                      </a:r>
                      <a:r>
                        <a:rPr lang="ta-IN" sz="2400" dirty="0" smtClean="0"/>
                        <a:t>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a-IN" sz="2400" dirty="0" smtClean="0"/>
                        <a:t>வகுப்பு  </a:t>
                      </a:r>
                      <a:r>
                        <a:rPr lang="en-US" sz="2400" dirty="0" smtClean="0"/>
                        <a:t>5</a:t>
                      </a:r>
                    </a:p>
                  </a:txBody>
                  <a:tcPr/>
                </a:tc>
              </a:tr>
              <a:tr h="3707874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ta-IN" sz="1800" dirty="0" smtClean="0"/>
                        <a:t>நீர் ஆதாரங்கள்</a:t>
                      </a:r>
                      <a:endParaRPr lang="en-US" sz="1800" dirty="0" smtClean="0"/>
                    </a:p>
                    <a:p>
                      <a:pPr>
                        <a:buFont typeface="Wingdings" pitchFamily="2" charset="2"/>
                        <a:buNone/>
                      </a:pPr>
                      <a:endParaRPr lang="ta-IN" sz="1800" dirty="0" smtClean="0"/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ta-IN" sz="1800" dirty="0" smtClean="0"/>
                        <a:t>நீரின் நிலை மாற்றம்</a:t>
                      </a:r>
                      <a:endParaRPr lang="en-US" sz="1800" dirty="0" smtClean="0"/>
                    </a:p>
                    <a:p>
                      <a:pPr>
                        <a:buFont typeface="Wingdings" pitchFamily="2" charset="2"/>
                        <a:buNone/>
                      </a:pPr>
                      <a:endParaRPr lang="ta-IN" sz="1800" dirty="0" smtClean="0"/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ta-IN" sz="1800" dirty="0" smtClean="0"/>
                        <a:t>நீர் சுழற்சி</a:t>
                      </a:r>
                      <a:endParaRPr lang="en-US" sz="1800" dirty="0" smtClean="0"/>
                    </a:p>
                    <a:p>
                      <a:pPr>
                        <a:buFont typeface="Wingdings" pitchFamily="2" charset="2"/>
                        <a:buNone/>
                      </a:pPr>
                      <a:endParaRPr lang="ta-IN" sz="1800" dirty="0" smtClean="0"/>
                    </a:p>
                    <a:p>
                      <a:pPr>
                        <a:buFont typeface="Wingdings" pitchFamily="2" charset="2"/>
                        <a:buChar char="v"/>
                      </a:pPr>
                      <a:r>
                        <a:rPr lang="ta-IN" sz="1800" dirty="0" smtClean="0"/>
                        <a:t>மழை நீர் சேகரிப்பு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04813" indent="-404813">
                        <a:buFont typeface="Wingdings" pitchFamily="2" charset="2"/>
                        <a:buChar char="v"/>
                      </a:pPr>
                      <a:r>
                        <a:rPr lang="ta-IN" sz="1800" baseline="0" dirty="0" smtClean="0"/>
                        <a:t>நீர் மேலாண்மை</a:t>
                      </a:r>
                      <a:endParaRPr lang="en-US" sz="1800" baseline="0" dirty="0" smtClean="0"/>
                    </a:p>
                    <a:p>
                      <a:pPr marL="404813" indent="-404813">
                        <a:buFont typeface="Wingdings" pitchFamily="2" charset="2"/>
                        <a:buNone/>
                      </a:pPr>
                      <a:endParaRPr lang="ta-IN" sz="1800" baseline="0" dirty="0" smtClean="0"/>
                    </a:p>
                    <a:p>
                      <a:pPr marL="404813" indent="-404813">
                        <a:buFont typeface="Wingdings" pitchFamily="2" charset="2"/>
                        <a:buChar char="v"/>
                      </a:pPr>
                      <a:r>
                        <a:rPr lang="ta-IN" sz="1800" baseline="0" dirty="0" smtClean="0"/>
                        <a:t>நன்னீர் மேலாண்மை</a:t>
                      </a:r>
                      <a:endParaRPr lang="en-US" sz="1800" baseline="0" dirty="0" smtClean="0"/>
                    </a:p>
                    <a:p>
                      <a:pPr marL="404813" indent="-404813">
                        <a:buFont typeface="Wingdings" pitchFamily="2" charset="2"/>
                        <a:buNone/>
                      </a:pPr>
                      <a:endParaRPr lang="ta-IN" sz="1800" baseline="0" dirty="0" smtClean="0"/>
                    </a:p>
                    <a:p>
                      <a:pPr marL="404813" indent="-404813">
                        <a:buFont typeface="Wingdings" pitchFamily="2" charset="2"/>
                        <a:buChar char="v"/>
                      </a:pPr>
                      <a:r>
                        <a:rPr lang="ta-IN" sz="1800" baseline="0" dirty="0" smtClean="0"/>
                        <a:t>கழிவு நீர் மேலாண்மை</a:t>
                      </a:r>
                      <a:endParaRPr lang="en-US" sz="1800" baseline="0" dirty="0" smtClean="0"/>
                    </a:p>
                    <a:p>
                      <a:pPr marL="404813" indent="-404813">
                        <a:buFont typeface="Wingdings" pitchFamily="2" charset="2"/>
                        <a:buNone/>
                      </a:pPr>
                      <a:endParaRPr lang="ta-IN" sz="1800" baseline="0" dirty="0" smtClean="0"/>
                    </a:p>
                    <a:p>
                      <a:pPr marL="404813" indent="-404813">
                        <a:buFont typeface="Wingdings" pitchFamily="2" charset="2"/>
                        <a:buChar char="v"/>
                      </a:pPr>
                      <a:r>
                        <a:rPr lang="ta-IN" sz="1800" baseline="0" dirty="0" smtClean="0"/>
                        <a:t>நீர் மாசுபடுதல் – காரணங்கள், தடுப்பு முறைகள்</a:t>
                      </a:r>
                      <a:endParaRPr lang="en-US" sz="1800" baseline="0" dirty="0" smtClean="0"/>
                    </a:p>
                    <a:p>
                      <a:pPr marL="404813" indent="-404813">
                        <a:buFont typeface="Wingdings" pitchFamily="2" charset="2"/>
                        <a:buNone/>
                      </a:pPr>
                      <a:endParaRPr lang="ta-IN" sz="1800" baseline="0" dirty="0" smtClean="0"/>
                    </a:p>
                    <a:p>
                      <a:pPr marL="404813" indent="-404813">
                        <a:buFont typeface="Wingdings" pitchFamily="2" charset="2"/>
                        <a:buChar char="v"/>
                      </a:pPr>
                      <a:r>
                        <a:rPr lang="ta-IN" sz="1800" baseline="0" dirty="0" smtClean="0"/>
                        <a:t>நீரினால் பரவும் நோய்கள்</a:t>
                      </a:r>
                      <a:endParaRPr lang="en-US" sz="1800" baseline="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ta-IN" sz="2800" dirty="0" smtClean="0"/>
              <a:t>அலகு – 2 நீர்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a-IN" dirty="0" smtClean="0"/>
              <a:t>கடல்நீரைக் குடிநீராக்குதல்</a:t>
            </a:r>
            <a:endParaRPr lang="en-US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1481137"/>
            <a:ext cx="7696200" cy="4834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a-IN" sz="3600" dirty="0" smtClean="0"/>
              <a:t>நீரால் பரவும் நோய்கள்</a:t>
            </a:r>
            <a:endParaRPr lang="en-US" sz="3600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1481138"/>
            <a:ext cx="80010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dirty="0" smtClean="0"/>
              <a:t>மகரந்தச் சேர்க்கை</a:t>
            </a:r>
            <a:endParaRPr lang="en-US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90600" y="1481138"/>
            <a:ext cx="70104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a-IN" sz="2800" dirty="0" smtClean="0"/>
              <a:t>கருவுருதல், </a:t>
            </a:r>
            <a:br>
              <a:rPr lang="ta-IN" sz="2800" dirty="0" smtClean="0"/>
            </a:br>
            <a:r>
              <a:rPr lang="ta-IN" sz="2800" dirty="0" smtClean="0"/>
              <a:t>கனி மற்றும் விதை உருவாதல்</a:t>
            </a:r>
            <a:endParaRPr lang="en-US" sz="2800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65334" y="1481138"/>
            <a:ext cx="6413331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a-IN" sz="3600" dirty="0" smtClean="0"/>
              <a:t>விதை பரவுதல் வகைகள்</a:t>
            </a:r>
            <a:endParaRPr lang="en-US" sz="3600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493526"/>
            <a:ext cx="8229600" cy="450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Autofit/>
          </a:bodyPr>
          <a:lstStyle/>
          <a:p>
            <a:r>
              <a:rPr lang="ta-IN" sz="2800" dirty="0" smtClean="0"/>
              <a:t>விதை முளைத்தல்</a:t>
            </a:r>
            <a:endParaRPr lang="en-US" sz="2800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914401"/>
            <a:ext cx="8229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8153400" cy="29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dirty="0" smtClean="0"/>
              <a:t>விவசாயிகளின் நண்பன்</a:t>
            </a:r>
            <a:endParaRPr lang="en-US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1"/>
            <a:ext cx="8229600" cy="198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3388" y="3581400"/>
            <a:ext cx="82756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77800" indent="-177800">
              <a:buNone/>
            </a:pPr>
            <a:r>
              <a:rPr lang="ta-IN" sz="2800" dirty="0" smtClean="0"/>
              <a:t>அ. சரியான விடையைத் தேர்ந்தெடுத்து</a:t>
            </a:r>
          </a:p>
          <a:p>
            <a:pPr marL="177800" indent="-177800">
              <a:buNone/>
            </a:pPr>
            <a:r>
              <a:rPr lang="ta-IN" sz="2800" dirty="0" smtClean="0"/>
              <a:t>    எழுதுக.                                          </a:t>
            </a:r>
          </a:p>
          <a:p>
            <a:pPr marL="127000" indent="-127000">
              <a:buNone/>
            </a:pPr>
            <a:r>
              <a:rPr lang="ta-IN" sz="2800" dirty="0" smtClean="0"/>
              <a:t>ஆ. கோடிட்ட இடங்களை நிரப்புக</a:t>
            </a:r>
          </a:p>
          <a:p>
            <a:pPr marL="127000" indent="-127000">
              <a:buNone/>
            </a:pPr>
            <a:r>
              <a:rPr lang="ta-IN" sz="2800" dirty="0" smtClean="0"/>
              <a:t>இ  பொருத்துக</a:t>
            </a:r>
          </a:p>
          <a:p>
            <a:pPr marL="127000" indent="-127000">
              <a:buNone/>
            </a:pPr>
            <a:r>
              <a:rPr lang="ta-IN" sz="2800" dirty="0" smtClean="0"/>
              <a:t>ஈ.  ஓரிரு வரிகளில் விடையளி.</a:t>
            </a:r>
          </a:p>
          <a:p>
            <a:pPr marL="127000" indent="-127000">
              <a:buNone/>
            </a:pPr>
            <a:r>
              <a:rPr lang="ta-IN" sz="2800" dirty="0" smtClean="0"/>
              <a:t>உ. சுருக்கமான விடையளி</a:t>
            </a:r>
          </a:p>
          <a:p>
            <a:pPr marL="127000" indent="-127000">
              <a:buNone/>
            </a:pPr>
            <a:r>
              <a:rPr lang="ta-IN" sz="2800" dirty="0" smtClean="0"/>
              <a:t>ஊ.  விரிவான விடையளி</a:t>
            </a:r>
          </a:p>
          <a:p>
            <a:pPr marL="127000" indent="-127000">
              <a:buNone/>
            </a:pPr>
            <a:r>
              <a:rPr lang="ta-IN" sz="2800" dirty="0" smtClean="0"/>
              <a:t>எ.  செயல்திட்டம்</a:t>
            </a:r>
            <a:endParaRPr lang="en-US" sz="28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dirty="0" smtClean="0"/>
              <a:t>மதிப்பீடு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04800" y="914400"/>
          <a:ext cx="8382000" cy="480060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4760148"/>
                <a:gridCol w="3621852"/>
              </a:tblGrid>
              <a:tr h="553399">
                <a:tc>
                  <a:txBody>
                    <a:bodyPr/>
                    <a:lstStyle/>
                    <a:p>
                      <a:pPr algn="ctr"/>
                      <a:r>
                        <a:rPr lang="ta-IN" sz="2400" dirty="0" smtClean="0"/>
                        <a:t>வகுப்பு </a:t>
                      </a:r>
                      <a:r>
                        <a:rPr lang="en-US" sz="2400" dirty="0" smtClean="0"/>
                        <a:t>4</a:t>
                      </a:r>
                      <a:r>
                        <a:rPr lang="ta-IN" sz="2400" dirty="0" smtClean="0"/>
                        <a:t>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a-IN" sz="2400" dirty="0" smtClean="0"/>
                        <a:t>வகுப்பு  5</a:t>
                      </a:r>
                      <a:endParaRPr lang="en-US" sz="2400" dirty="0"/>
                    </a:p>
                  </a:txBody>
                  <a:tcPr/>
                </a:tc>
              </a:tr>
              <a:tr h="4247201">
                <a:tc>
                  <a:txBody>
                    <a:bodyPr/>
                    <a:lstStyle/>
                    <a:p>
                      <a:pPr marL="284163" indent="-284163">
                        <a:buFont typeface="Wingdings" pitchFamily="2" charset="2"/>
                        <a:buChar char="v"/>
                      </a:pPr>
                      <a:r>
                        <a:rPr lang="ta-IN" sz="1600" dirty="0" smtClean="0"/>
                        <a:t>பூக்கும் தாவரங்கள்</a:t>
                      </a:r>
                      <a:endParaRPr lang="en-US" sz="1600" dirty="0" smtClean="0"/>
                    </a:p>
                    <a:p>
                      <a:pPr marL="284163" indent="-284163">
                        <a:buFont typeface="Wingdings" pitchFamily="2" charset="2"/>
                        <a:buNone/>
                      </a:pPr>
                      <a:endParaRPr lang="ta-IN" sz="1600" dirty="0" smtClean="0"/>
                    </a:p>
                    <a:p>
                      <a:pPr marL="284163" indent="-284163">
                        <a:buFont typeface="Wingdings" pitchFamily="2" charset="2"/>
                        <a:buChar char="v"/>
                      </a:pPr>
                      <a:r>
                        <a:rPr lang="ta-IN" sz="1600" dirty="0" smtClean="0"/>
                        <a:t>மலரின் பாகங்கள் மற்றும் பணிகள் </a:t>
                      </a:r>
                      <a:endParaRPr lang="en-US" sz="1600" dirty="0" smtClean="0"/>
                    </a:p>
                    <a:p>
                      <a:pPr marL="284163" indent="-284163">
                        <a:buFont typeface="Wingdings" pitchFamily="2" charset="2"/>
                        <a:buNone/>
                      </a:pPr>
                      <a:endParaRPr lang="ta-IN" sz="1600" dirty="0" smtClean="0"/>
                    </a:p>
                    <a:p>
                      <a:pPr marL="284163" indent="-284163">
                        <a:buFont typeface="Wingdings" pitchFamily="2" charset="2"/>
                        <a:buChar char="v"/>
                      </a:pPr>
                      <a:r>
                        <a:rPr lang="ta-IN" sz="1600" dirty="0" smtClean="0"/>
                        <a:t>பசுமையான மற்றும் பசுமையற்ற தாவரங்கள்</a:t>
                      </a:r>
                      <a:endParaRPr lang="en-US" sz="1600" dirty="0" smtClean="0"/>
                    </a:p>
                    <a:p>
                      <a:pPr marL="284163" indent="-284163">
                        <a:buFont typeface="Wingdings" pitchFamily="2" charset="2"/>
                        <a:buNone/>
                      </a:pPr>
                      <a:endParaRPr lang="ta-IN" sz="1600" dirty="0" smtClean="0"/>
                    </a:p>
                    <a:p>
                      <a:pPr marL="284163" indent="-284163">
                        <a:buFont typeface="Wingdings" pitchFamily="2" charset="2"/>
                        <a:buChar char="v"/>
                      </a:pPr>
                      <a:r>
                        <a:rPr lang="ta-IN" sz="1600" dirty="0" smtClean="0"/>
                        <a:t>தாவரங்கள் தொடக்கநிலை உற்பத்தியாளர்கள் (தாவரங்கள் உணவு தயாரித்தல்)</a:t>
                      </a:r>
                      <a:endParaRPr lang="en-US" sz="1600" dirty="0" smtClean="0"/>
                    </a:p>
                    <a:p>
                      <a:pPr marL="284163" indent="-284163">
                        <a:buFont typeface="Wingdings" pitchFamily="2" charset="2"/>
                        <a:buNone/>
                      </a:pPr>
                      <a:endParaRPr lang="ta-IN" sz="1600" dirty="0" smtClean="0"/>
                    </a:p>
                    <a:p>
                      <a:pPr marL="284163" indent="-284163">
                        <a:buFont typeface="Wingdings" pitchFamily="2" charset="2"/>
                        <a:buChar char="v"/>
                      </a:pPr>
                      <a:r>
                        <a:rPr lang="ta-IN" sz="1600" dirty="0" smtClean="0"/>
                        <a:t>தாவரங்களின் உண்ணத் தகுந்த பாகங்கள் – வேர், தண்டு, இலைகள், பூக்கள், விதைகள்.</a:t>
                      </a:r>
                      <a:endParaRPr lang="en-US" sz="1600" dirty="0" smtClean="0"/>
                    </a:p>
                    <a:p>
                      <a:pPr marL="284163" indent="-284163">
                        <a:buFont typeface="Wingdings" pitchFamily="2" charset="2"/>
                        <a:buNone/>
                      </a:pPr>
                      <a:endParaRPr lang="ta-IN" sz="1600" dirty="0" smtClean="0"/>
                    </a:p>
                    <a:p>
                      <a:pPr marL="284163" indent="-284163">
                        <a:buFont typeface="Wingdings" pitchFamily="2" charset="2"/>
                        <a:buChar char="v"/>
                      </a:pPr>
                      <a:r>
                        <a:rPr lang="ta-IN" sz="1600" dirty="0" smtClean="0"/>
                        <a:t>அழகுத் தாவரங்கள் 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4163" indent="-284163">
                        <a:buFont typeface="Wingdings" pitchFamily="2" charset="2"/>
                        <a:buChar char="v"/>
                      </a:pPr>
                      <a:r>
                        <a:rPr lang="ta-IN" sz="1600" baseline="0" dirty="0" smtClean="0"/>
                        <a:t>மகரந்தச் சேர்க்கை</a:t>
                      </a:r>
                    </a:p>
                    <a:p>
                      <a:pPr marL="284163" indent="-284163">
                        <a:buFont typeface="Wingdings" pitchFamily="2" charset="2"/>
                        <a:buChar char="v"/>
                      </a:pPr>
                      <a:endParaRPr lang="ta-IN" sz="1600" baseline="0" dirty="0" smtClean="0"/>
                    </a:p>
                    <a:p>
                      <a:pPr marL="284163" indent="-284163">
                        <a:buFont typeface="Wingdings" pitchFamily="2" charset="2"/>
                        <a:buChar char="v"/>
                      </a:pPr>
                      <a:r>
                        <a:rPr lang="ta-IN" sz="1600" baseline="0" dirty="0" smtClean="0"/>
                        <a:t>பூக்கும் தாவரங்களின் வாழ்க்கைச் சுழற்சி</a:t>
                      </a:r>
                      <a:endParaRPr lang="en-US" sz="1600" baseline="0" dirty="0" smtClean="0"/>
                    </a:p>
                    <a:p>
                      <a:pPr marL="284163" indent="-284163">
                        <a:buFont typeface="Wingdings" pitchFamily="2" charset="2"/>
                        <a:buNone/>
                      </a:pPr>
                      <a:endParaRPr lang="ta-IN" sz="1600" baseline="0" dirty="0" smtClean="0"/>
                    </a:p>
                    <a:p>
                      <a:pPr marL="284163" indent="-284163">
                        <a:buFont typeface="Wingdings" pitchFamily="2" charset="2"/>
                        <a:buChar char="v"/>
                      </a:pPr>
                      <a:r>
                        <a:rPr lang="ta-IN" sz="1600" baseline="0" dirty="0" smtClean="0"/>
                        <a:t>விதைகள் பரவுதல்</a:t>
                      </a:r>
                      <a:endParaRPr lang="en-US" sz="1600" baseline="0" dirty="0" smtClean="0"/>
                    </a:p>
                    <a:p>
                      <a:pPr marL="284163" indent="-284163">
                        <a:buFont typeface="Wingdings" pitchFamily="2" charset="2"/>
                        <a:buNone/>
                      </a:pPr>
                      <a:endParaRPr lang="ta-IN" sz="1600" baseline="0" dirty="0" smtClean="0"/>
                    </a:p>
                    <a:p>
                      <a:pPr marL="284163" indent="-284163">
                        <a:buFont typeface="Wingdings" pitchFamily="2" charset="2"/>
                        <a:buChar char="v"/>
                      </a:pPr>
                      <a:r>
                        <a:rPr lang="ta-IN" sz="1600" baseline="0" dirty="0" smtClean="0"/>
                        <a:t>விதை முளைத்தல்</a:t>
                      </a:r>
                      <a:endParaRPr lang="en-US" sz="1600" baseline="0" dirty="0" smtClean="0"/>
                    </a:p>
                    <a:p>
                      <a:pPr marL="284163" indent="-284163">
                        <a:buFont typeface="Wingdings" pitchFamily="2" charset="2"/>
                        <a:buNone/>
                      </a:pPr>
                      <a:endParaRPr lang="ta-IN" sz="1600" baseline="0" dirty="0" smtClean="0"/>
                    </a:p>
                    <a:p>
                      <a:pPr marL="284163" indent="-284163">
                        <a:buFont typeface="Wingdings" pitchFamily="2" charset="2"/>
                        <a:buChar char="v"/>
                      </a:pPr>
                      <a:r>
                        <a:rPr lang="ta-IN" sz="1600" baseline="0" dirty="0" smtClean="0"/>
                        <a:t>வேளாண்மை</a:t>
                      </a:r>
                    </a:p>
                    <a:p>
                      <a:pPr marL="284163" indent="-284163">
                        <a:buFont typeface="Wingdings" pitchFamily="2" charset="2"/>
                        <a:buNone/>
                      </a:pPr>
                      <a:r>
                        <a:rPr lang="ta-IN" sz="1600" baseline="0" dirty="0" smtClean="0"/>
                        <a:t>  -மண்ணின் வகைகள்மணல்</a:t>
                      </a:r>
                    </a:p>
                    <a:p>
                      <a:pPr marL="284163" indent="-284163">
                        <a:buFont typeface="Wingdings" pitchFamily="2" charset="2"/>
                        <a:buNone/>
                      </a:pPr>
                      <a:r>
                        <a:rPr lang="ta-IN" sz="1600" baseline="0" dirty="0" smtClean="0"/>
                        <a:t>  -வண்டல் மண்</a:t>
                      </a:r>
                    </a:p>
                    <a:p>
                      <a:pPr marL="284163" indent="-284163">
                        <a:buFont typeface="Wingdings" pitchFamily="2" charset="2"/>
                        <a:buNone/>
                      </a:pPr>
                      <a:r>
                        <a:rPr lang="ta-IN" sz="1600" baseline="0" dirty="0" smtClean="0"/>
                        <a:t>  -களிமண்</a:t>
                      </a:r>
                      <a:endParaRPr lang="en-US" sz="1600" baseline="0" dirty="0" smtClean="0"/>
                    </a:p>
                    <a:p>
                      <a:pPr marL="284163" indent="-284163">
                        <a:buFont typeface="Wingdings" pitchFamily="2" charset="2"/>
                        <a:buNone/>
                      </a:pPr>
                      <a:endParaRPr lang="ta-IN" sz="1600" baseline="0" dirty="0" smtClean="0"/>
                    </a:p>
                    <a:p>
                      <a:pPr marL="284163" indent="-284163">
                        <a:buFont typeface="Wingdings" pitchFamily="2" charset="2"/>
                        <a:buChar char="v"/>
                      </a:pPr>
                      <a:r>
                        <a:rPr lang="ta-IN" sz="1600" baseline="0" dirty="0" smtClean="0"/>
                        <a:t>உழவர்களின் நண்பர்கள் – தேனீ, மண்புழு, தட்டான்/தும்பி</a:t>
                      </a:r>
                      <a:endParaRPr lang="en-US" sz="1600" baseline="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ta-IN" sz="2800" dirty="0" smtClean="0"/>
              <a:t>அலகு – 3 தாவரங்கள்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228600"/>
            <a:ext cx="868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a-IN" b="1" dirty="0" smtClean="0"/>
              <a:t>தொடக்கநிலை – அறிவியல் பாடபுத்தகத்தின் சிறப்பு அம்சங்கள்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90600" y="609600"/>
            <a:ext cx="7848600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4163" indent="-284163">
              <a:lnSpc>
                <a:spcPct val="150000"/>
              </a:lnSpc>
              <a:buFont typeface="Wingdings" pitchFamily="2" charset="2"/>
              <a:buChar char="v"/>
            </a:pPr>
            <a:r>
              <a:rPr lang="ta-IN" sz="1600" dirty="0" smtClean="0"/>
              <a:t>கற்றல் நோக்கங்கள்</a:t>
            </a:r>
          </a:p>
          <a:p>
            <a:pPr marL="284163" indent="-284163">
              <a:lnSpc>
                <a:spcPct val="150000"/>
              </a:lnSpc>
              <a:buFont typeface="Wingdings" pitchFamily="2" charset="2"/>
              <a:buChar char="v"/>
            </a:pPr>
            <a:r>
              <a:rPr lang="ta-IN" sz="1600" dirty="0" smtClean="0"/>
              <a:t>பாட அறிமுகம்</a:t>
            </a:r>
          </a:p>
          <a:p>
            <a:pPr marL="284163" indent="-284163">
              <a:lnSpc>
                <a:spcPct val="150000"/>
              </a:lnSpc>
              <a:buFont typeface="Wingdings" pitchFamily="2" charset="2"/>
              <a:buChar char="v"/>
            </a:pPr>
            <a:r>
              <a:rPr lang="ta-IN" sz="1600" dirty="0" smtClean="0"/>
              <a:t>முன்னுரை</a:t>
            </a:r>
          </a:p>
          <a:p>
            <a:pPr marL="284163" indent="-284163">
              <a:lnSpc>
                <a:spcPct val="150000"/>
              </a:lnSpc>
              <a:buFont typeface="Wingdings" pitchFamily="2" charset="2"/>
              <a:buChar char="v"/>
            </a:pPr>
            <a:r>
              <a:rPr lang="ta-IN" sz="1600" dirty="0" smtClean="0"/>
              <a:t>உங்களுக்குத் தெரியுமா?</a:t>
            </a:r>
          </a:p>
          <a:p>
            <a:pPr marL="284163" indent="-284163">
              <a:lnSpc>
                <a:spcPct val="150000"/>
              </a:lnSpc>
              <a:buFont typeface="Wingdings" pitchFamily="2" charset="2"/>
              <a:buChar char="v"/>
            </a:pPr>
            <a:r>
              <a:rPr lang="ta-IN" sz="1600" dirty="0" smtClean="0"/>
              <a:t>சிந்தித்து விடையளி</a:t>
            </a:r>
          </a:p>
          <a:p>
            <a:pPr marL="284163" indent="-284163">
              <a:lnSpc>
                <a:spcPct val="150000"/>
              </a:lnSpc>
              <a:buFont typeface="Wingdings" pitchFamily="2" charset="2"/>
              <a:buChar char="v"/>
            </a:pPr>
            <a:r>
              <a:rPr lang="ta-IN" sz="1600" dirty="0" smtClean="0"/>
              <a:t>மேலும் அறிந்துகொள்வோம்</a:t>
            </a:r>
          </a:p>
          <a:p>
            <a:pPr marL="284163" indent="-284163">
              <a:lnSpc>
                <a:spcPct val="150000"/>
              </a:lnSpc>
              <a:buFont typeface="Wingdings" pitchFamily="2" charset="2"/>
              <a:buChar char="v"/>
            </a:pPr>
            <a:r>
              <a:rPr lang="ta-IN" sz="1600" dirty="0" smtClean="0"/>
              <a:t>கலந்துரையாடுவோமா</a:t>
            </a:r>
          </a:p>
          <a:p>
            <a:pPr marL="284163" indent="-284163">
              <a:lnSpc>
                <a:spcPct val="150000"/>
              </a:lnSpc>
              <a:buFont typeface="Wingdings" pitchFamily="2" charset="2"/>
              <a:buChar char="v"/>
            </a:pPr>
            <a:r>
              <a:rPr lang="ta-IN" sz="1600" dirty="0" smtClean="0"/>
              <a:t>இணைச் செயல்பாடுகள் –</a:t>
            </a:r>
            <a:r>
              <a:rPr lang="ta-IN" sz="1400" dirty="0" smtClean="0"/>
              <a:t>(செய்துகற்போம்,உருவாக்குவோம்,விடையளிபோம்,விவாதிப்போம்,</a:t>
            </a:r>
          </a:p>
          <a:p>
            <a:pPr marL="284163" indent="-284163">
              <a:lnSpc>
                <a:spcPct val="150000"/>
              </a:lnSpc>
              <a:buFont typeface="Wingdings" pitchFamily="2" charset="2"/>
              <a:buChar char="v"/>
            </a:pPr>
            <a:r>
              <a:rPr lang="ta-IN" sz="1400" dirty="0" smtClean="0"/>
              <a:t>  உற்று நோக்கல்,வேறுபடுத்துதல்,வகைப்படுத்துதல்,         தேர்ந்தெடுத்தல்,கண்டறிதல்).</a:t>
            </a:r>
          </a:p>
          <a:p>
            <a:pPr marL="284163" indent="-284163">
              <a:lnSpc>
                <a:spcPct val="150000"/>
              </a:lnSpc>
              <a:buFont typeface="Wingdings" pitchFamily="2" charset="2"/>
              <a:buChar char="v"/>
            </a:pPr>
            <a:r>
              <a:rPr lang="ta-IN" sz="1600" dirty="0" smtClean="0"/>
              <a:t>கலையுடன் இணைத்த கற்றல்</a:t>
            </a:r>
          </a:p>
          <a:p>
            <a:pPr marL="284163" indent="-284163">
              <a:lnSpc>
                <a:spcPct val="150000"/>
              </a:lnSpc>
              <a:buFont typeface="Wingdings" pitchFamily="2" charset="2"/>
              <a:buChar char="v"/>
            </a:pPr>
            <a:r>
              <a:rPr lang="ta-IN" sz="1600" dirty="0" smtClean="0"/>
              <a:t>மதிப்பீடு</a:t>
            </a:r>
          </a:p>
          <a:p>
            <a:pPr marL="284163" indent="-284163">
              <a:lnSpc>
                <a:spcPct val="150000"/>
              </a:lnSpc>
              <a:buFont typeface="Wingdings" pitchFamily="2" charset="2"/>
              <a:buChar char="v"/>
            </a:pPr>
            <a:r>
              <a:rPr lang="ta-IN" sz="1600" dirty="0" smtClean="0"/>
              <a:t>Q  R  விரைவுக் குறியீடுகள்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63600" lvl="1" indent="-471488">
              <a:buFont typeface="Wingdings" pitchFamily="2" charset="2"/>
              <a:buChar char="v"/>
            </a:pPr>
            <a:r>
              <a:rPr lang="ta-IN" sz="2400" dirty="0" smtClean="0"/>
              <a:t>அனுபவத்தைப் பகிர்தல்</a:t>
            </a:r>
          </a:p>
          <a:p>
            <a:pPr marL="863600" lvl="1" indent="-471488">
              <a:buFont typeface="Wingdings" pitchFamily="2" charset="2"/>
              <a:buChar char="v"/>
            </a:pPr>
            <a:r>
              <a:rPr lang="ta-IN" sz="2400" dirty="0" smtClean="0"/>
              <a:t>பாத்திரமேற்று நடித்தல்</a:t>
            </a:r>
          </a:p>
          <a:p>
            <a:pPr marL="863600" lvl="1" indent="-471488">
              <a:buFont typeface="Wingdings" pitchFamily="2" charset="2"/>
              <a:buChar char="v"/>
            </a:pPr>
            <a:r>
              <a:rPr lang="ta-IN" sz="2400" dirty="0" smtClean="0"/>
              <a:t>உற்றுநோக்கல்</a:t>
            </a:r>
          </a:p>
          <a:p>
            <a:pPr marL="863600" lvl="1" indent="-471488">
              <a:buFont typeface="Wingdings" pitchFamily="2" charset="2"/>
              <a:buChar char="v"/>
            </a:pPr>
            <a:r>
              <a:rPr lang="ta-IN" sz="2400" dirty="0" smtClean="0"/>
              <a:t>களப்பயணம்</a:t>
            </a:r>
          </a:p>
          <a:p>
            <a:pPr marL="863600" lvl="1" indent="-471488">
              <a:buFont typeface="Wingdings" pitchFamily="2" charset="2"/>
              <a:buChar char="v"/>
            </a:pPr>
            <a:r>
              <a:rPr lang="ta-IN" sz="2400" dirty="0" smtClean="0"/>
              <a:t>செயல்திட்டம்</a:t>
            </a:r>
          </a:p>
          <a:p>
            <a:pPr marL="863600" lvl="1" indent="-471488">
              <a:buFont typeface="Wingdings" pitchFamily="2" charset="2"/>
              <a:buChar char="v"/>
            </a:pPr>
            <a:r>
              <a:rPr lang="ta-IN" sz="2400" dirty="0" smtClean="0"/>
              <a:t>பரிசோதனைகள் மற்றும் ஆய்வுகள்</a:t>
            </a:r>
          </a:p>
          <a:p>
            <a:pPr marL="863600" lvl="1" indent="-471488">
              <a:buFont typeface="Wingdings" pitchFamily="2" charset="2"/>
              <a:buChar char="v"/>
            </a:pPr>
            <a:r>
              <a:rPr lang="ta-IN" sz="2400" dirty="0" smtClean="0"/>
              <a:t>ஆய்வு மற்றும் நேர்காணல்</a:t>
            </a:r>
          </a:p>
          <a:p>
            <a:pPr marL="863600" lvl="1" indent="-471488">
              <a:buFont typeface="Wingdings" pitchFamily="2" charset="2"/>
              <a:buChar char="v"/>
            </a:pPr>
            <a:r>
              <a:rPr lang="ta-IN" sz="2400" dirty="0" smtClean="0"/>
              <a:t>விநாடி வினா </a:t>
            </a:r>
          </a:p>
          <a:p>
            <a:pPr marL="863600" lvl="1" indent="-471488">
              <a:buFont typeface="Wingdings" pitchFamily="2" charset="2"/>
              <a:buChar char="v"/>
            </a:pPr>
            <a:r>
              <a:rPr lang="ta-IN" sz="2400" dirty="0" smtClean="0"/>
              <a:t>கலையோடு இணைந்து கற்றல்</a:t>
            </a:r>
          </a:p>
          <a:p>
            <a:pPr marL="863600" lvl="1" indent="-471488">
              <a:buFont typeface="Wingdings" pitchFamily="2" charset="2"/>
              <a:buChar char="v"/>
            </a:pPr>
            <a:r>
              <a:rPr lang="ta-IN" sz="2400" dirty="0" smtClean="0"/>
              <a:t>கணினி தொழில் நுட்பம் – காணொலி, கார்ட்டூன், படம்.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Autofit/>
          </a:bodyPr>
          <a:lstStyle/>
          <a:p>
            <a:r>
              <a:rPr lang="ta-IN" sz="3200" dirty="0" smtClean="0"/>
              <a:t>அறிவியல் கற்பிக்கும் முறைகள்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6800" y="990600"/>
            <a:ext cx="7543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a-IN" sz="3600" b="1" dirty="0" smtClean="0"/>
              <a:t>தொடக்கநிலை – அறிவியல்  </a:t>
            </a:r>
            <a:br>
              <a:rPr lang="ta-IN" sz="3600" b="1" dirty="0" smtClean="0"/>
            </a:br>
            <a:r>
              <a:rPr lang="ta-IN" sz="4000" b="1" dirty="0" smtClean="0"/>
              <a:t>வகுப்பு – </a:t>
            </a:r>
            <a:r>
              <a:rPr lang="en-US" sz="4000" b="1" dirty="0" smtClean="0"/>
              <a:t>4</a:t>
            </a:r>
            <a:r>
              <a:rPr lang="ta-IN" sz="4000" b="1" dirty="0" smtClean="0"/>
              <a:t> </a:t>
            </a:r>
          </a:p>
          <a:p>
            <a:pPr algn="ctr">
              <a:lnSpc>
                <a:spcPct val="150000"/>
              </a:lnSpc>
            </a:pPr>
            <a:r>
              <a:rPr lang="ta-IN" sz="3600" b="1" dirty="0" smtClean="0"/>
              <a:t>இரண்டாம்</a:t>
            </a:r>
            <a:r>
              <a:rPr lang="ta-IN" sz="3200" b="1" dirty="0" smtClean="0"/>
              <a:t> பருவம்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887" y="1219200"/>
            <a:ext cx="3473113" cy="4678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8170" y="1143000"/>
            <a:ext cx="3466602" cy="476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3000" y="990600"/>
            <a:ext cx="6087938" cy="4363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295400" y="468868"/>
            <a:ext cx="571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a-IN" sz="2400" b="1" dirty="0" smtClean="0"/>
              <a:t>அலகு 1 கற்றல் நோக்கங்கள்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281</TotalTime>
  <Words>327</Words>
  <Application>Microsoft Office PowerPoint</Application>
  <PresentationFormat>On-screen Show (4:3)</PresentationFormat>
  <Paragraphs>133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Concourse</vt:lpstr>
      <vt:lpstr>தொடக்கநிலை  அறிவியல் வகுப்பு – 4  &amp; 5 (இரண்டாம் பருவம்)</vt:lpstr>
      <vt:lpstr>அலகு 1 - உணவு</vt:lpstr>
      <vt:lpstr>அலகு – 2 நீர்</vt:lpstr>
      <vt:lpstr>அலகு – 3 தாவரங்கள்</vt:lpstr>
      <vt:lpstr>Slide 5</vt:lpstr>
      <vt:lpstr>அறிவியல் கற்பிக்கும் முறைகள்</vt:lpstr>
      <vt:lpstr>Slide 7</vt:lpstr>
      <vt:lpstr>Slide 8</vt:lpstr>
      <vt:lpstr>Slide 9</vt:lpstr>
      <vt:lpstr>அலகு 2 கற்றல் நோக்கங்கள் </vt:lpstr>
      <vt:lpstr>அலகு 3 கற்றல் நோக்கங்கள்</vt:lpstr>
      <vt:lpstr>சிந்தித்து விடையளி</vt:lpstr>
      <vt:lpstr>விழுமியம் சார்ந்த கற்றல்</vt:lpstr>
      <vt:lpstr>நீரின் மூன்று நிலைகள்</vt:lpstr>
      <vt:lpstr>நீர் நிலை மாற்றம் – செய்து கற்போம் </vt:lpstr>
      <vt:lpstr>நீர் சுழற்சி</vt:lpstr>
      <vt:lpstr>மழை நீர் சேகரிப்பு</vt:lpstr>
      <vt:lpstr>செய்து கற்போம்</vt:lpstr>
      <vt:lpstr>தாவரங்களின் வகைப்பாடு</vt:lpstr>
      <vt:lpstr>மலரின் பாகங்கள்</vt:lpstr>
      <vt:lpstr>பருவகால மலர்கள்</vt:lpstr>
      <vt:lpstr>Slide 22</vt:lpstr>
      <vt:lpstr>அலகு 1 கற்றல் நோக்கங்கள்</vt:lpstr>
      <vt:lpstr>அலகு 2 கற்றல் நோக்கங்கள்</vt:lpstr>
      <vt:lpstr>அலகு 3 கற்றல் நோக்கங்கள்</vt:lpstr>
      <vt:lpstr>உணவு கூம்பு</vt:lpstr>
      <vt:lpstr>Slide 27</vt:lpstr>
      <vt:lpstr>நன்னீர் மேலாண்மை</vt:lpstr>
      <vt:lpstr>கழிவு நீர் மேலாண்மை</vt:lpstr>
      <vt:lpstr>கடல்நீரைக் குடிநீராக்குதல்</vt:lpstr>
      <vt:lpstr>நீரால் பரவும் நோய்கள்</vt:lpstr>
      <vt:lpstr>மகரந்தச் சேர்க்கை</vt:lpstr>
      <vt:lpstr>கருவுருதல்,  கனி மற்றும் விதை உருவாதல்</vt:lpstr>
      <vt:lpstr>விதை பரவுதல் வகைகள்</vt:lpstr>
      <vt:lpstr>விதை முளைத்தல்</vt:lpstr>
      <vt:lpstr>விவசாயிகளின் நண்பன்</vt:lpstr>
      <vt:lpstr>மதிப்பீடு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Radhamani J</dc:creator>
  <cp:lastModifiedBy>Jagadeesan</cp:lastModifiedBy>
  <cp:revision>62</cp:revision>
  <dcterms:created xsi:type="dcterms:W3CDTF">2006-08-16T00:00:00Z</dcterms:created>
  <dcterms:modified xsi:type="dcterms:W3CDTF">2019-10-04T08:04:51Z</dcterms:modified>
</cp:coreProperties>
</file>